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22"/>
  </p:normalViewPr>
  <p:slideViewPr>
    <p:cSldViewPr snapToGrid="0" snapToObjects="1">
      <p:cViewPr varScale="1">
        <p:scale>
          <a:sx n="90" d="100"/>
          <a:sy n="90" d="100"/>
        </p:scale>
        <p:origin x="240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us.c.panga@gmail.com" TargetMode="External"/><Relationship Id="rId4" Type="http://schemas.openxmlformats.org/officeDocument/2006/relationships/hyperlink" Target="mailto:shivasj@gmail.com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valelav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Ukraine C-IED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4475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CA" sz="9600" b="1" dirty="0"/>
              <a:t>Online Studio 3 Group 3</a:t>
            </a:r>
            <a:endParaRPr lang="fr-CA" sz="9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Valérie Lavigne, </a:t>
            </a:r>
            <a:r>
              <a:rPr lang="fr-CA" sz="9600" u="sng" dirty="0" smtClean="0">
                <a:hlinkClick r:id="rId2"/>
              </a:rPr>
              <a:t>valelavi@gmail.com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Marius </a:t>
            </a:r>
            <a:r>
              <a:rPr lang="fr-CA" sz="9600" dirty="0" err="1" smtClean="0"/>
              <a:t>Panga</a:t>
            </a:r>
            <a:r>
              <a:rPr lang="fr-CA" sz="9600" dirty="0" smtClean="0"/>
              <a:t>, </a:t>
            </a:r>
            <a:r>
              <a:rPr lang="en-CA" sz="9600" u="sng" dirty="0" smtClean="0">
                <a:hlinkClick r:id="rId3"/>
              </a:rPr>
              <a:t>marius.c.panga@gmail.com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9600" dirty="0" err="1" smtClean="0"/>
              <a:t>Jayaram</a:t>
            </a:r>
            <a:r>
              <a:rPr lang="en-CA" sz="9600" dirty="0" smtClean="0"/>
              <a:t> </a:t>
            </a:r>
            <a:r>
              <a:rPr lang="en-CA" sz="9600" dirty="0" err="1"/>
              <a:t>Shivas</a:t>
            </a:r>
            <a:r>
              <a:rPr lang="en-CA" sz="9600" dirty="0"/>
              <a:t> </a:t>
            </a:r>
            <a:r>
              <a:rPr lang="en-CA" sz="9600" dirty="0" err="1" smtClean="0"/>
              <a:t>Vadakumpuram</a:t>
            </a:r>
            <a:r>
              <a:rPr lang="en-CA" sz="9600" dirty="0" smtClean="0"/>
              <a:t>, </a:t>
            </a:r>
            <a:r>
              <a:rPr lang="en-CA" sz="9600" u="sng" dirty="0" smtClean="0">
                <a:hlinkClick r:id="rId4"/>
              </a:rPr>
              <a:t>shivasj@gmail.com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officeArt object" descr="https://lh3.googleusercontent.com/-U9hBPOusZMQ/AAAAAAAAAAI/AAAAAAAAAJ4/V1KDXVItAb8/s120-c/phot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200" y="3510915"/>
            <a:ext cx="1143000" cy="1143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 descr="https://lh3.googleusercontent.com/-J-wAJp-FSGA/AAAAAAAAAAI/AAAAAAAADy0/hR5cdqd-pKo/s120-c/photo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37433" y="4081463"/>
            <a:ext cx="1144905" cy="1144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officeArt object" descr="https://lh3.googleusercontent.com/-Vyl38xq2nqc/AAAAAAAAAAI/AAAAAAAAJR4/DF7smJfYoKQ/s120-c/photo.jpg"/>
          <p:cNvPicPr/>
          <p:nvPr/>
        </p:nvPicPr>
        <p:blipFill>
          <a:blip r:embed="rId7">
            <a:extLst/>
          </a:blip>
          <a:srcRect t="11258"/>
          <a:stretch>
            <a:fillRect/>
          </a:stretch>
        </p:blipFill>
        <p:spPr>
          <a:xfrm>
            <a:off x="662940" y="5225415"/>
            <a:ext cx="1150620" cy="10210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1479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Visualization</a:t>
            </a:r>
            <a:endParaRPr lang="en-US" dirty="0"/>
          </a:p>
        </p:txBody>
      </p:sp>
      <p:pic>
        <p:nvPicPr>
          <p:cNvPr id="4" name="officeArt object" descr="C:\Users\vlavigne\workspace\CS171\Project\map.pn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26288" y="2609429"/>
            <a:ext cx="4017213" cy="247691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 descr="C:\Users\vlavigne\workspace\CS171\Project\metric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502273"/>
            <a:ext cx="4334828" cy="26912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49870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/>
              <a:t>Is there a temporal pattern in the number of IED incidents?</a:t>
            </a:r>
            <a:endParaRPr lang="en-US" sz="2400" dirty="0"/>
          </a:p>
          <a:p>
            <a:pPr lvl="0" fontAlgn="base"/>
            <a:r>
              <a:rPr lang="en-US" dirty="0"/>
              <a:t>Where are the IED incidents located within Ukraine? </a:t>
            </a:r>
            <a:endParaRPr lang="en-US" sz="2400" dirty="0"/>
          </a:p>
          <a:p>
            <a:pPr lvl="0" fontAlgn="base"/>
            <a:r>
              <a:rPr lang="en-US" dirty="0"/>
              <a:t>How do the incidents relate to the conflict in Eastern Ukraine? Is there a relation between he number of incidents and the distance to the conflict zone and the political situation?</a:t>
            </a:r>
            <a:endParaRPr lang="en-US" sz="2400" dirty="0"/>
          </a:p>
          <a:p>
            <a:pPr lvl="0" fontAlgn="base"/>
            <a:r>
              <a:rPr lang="en-US" dirty="0"/>
              <a:t>Do the ratios of incidents remain stable over time between the different regions? Do the incidents seem to move from one region to another?</a:t>
            </a:r>
            <a:endParaRPr lang="en-US" sz="2400" dirty="0"/>
          </a:p>
          <a:p>
            <a:pPr lvl="0" fontAlgn="base"/>
            <a:r>
              <a:rPr lang="en-US" dirty="0"/>
              <a:t>How does the rate of </a:t>
            </a:r>
            <a:r>
              <a:rPr lang="en-US" dirty="0" smtClean="0"/>
              <a:t>IED incidents </a:t>
            </a:r>
            <a:r>
              <a:rPr lang="en-US" dirty="0"/>
              <a:t>relate to the total number of reported casualties and injuries?</a:t>
            </a:r>
            <a:endParaRPr lang="en-US" sz="2400" dirty="0"/>
          </a:p>
          <a:p>
            <a:pPr lvl="0" fontAlgn="base"/>
            <a:r>
              <a:rPr lang="en-US" dirty="0"/>
              <a:t>Do the different types of IEDs have interesting geo-temporal patterns?</a:t>
            </a:r>
            <a:endParaRPr lang="en-US" sz="2400" dirty="0"/>
          </a:p>
          <a:p>
            <a:pPr lvl="0" fontAlgn="base"/>
            <a:r>
              <a:rPr lang="en-US" dirty="0"/>
              <a:t>Is the number of incidents correlated with regional census </a:t>
            </a:r>
            <a:r>
              <a:rPr lang="en-US" dirty="0" smtClean="0"/>
              <a:t>data</a:t>
            </a:r>
            <a:r>
              <a:rPr lang="en-US" dirty="0"/>
              <a:t>.</a:t>
            </a:r>
            <a:endParaRPr lang="en-US" sz="2400" dirty="0"/>
          </a:p>
          <a:p>
            <a:pPr lvl="0" fontAlgn="base"/>
            <a:r>
              <a:rPr lang="en-US" dirty="0" smtClean="0"/>
              <a:t>Can </a:t>
            </a:r>
            <a:r>
              <a:rPr lang="en-US" dirty="0"/>
              <a:t>we correlate any spikes or patterns in the data with political developments in the conflict (Crimea Annexation, agreed Ceasefire, Ukraine elections …)</a:t>
            </a:r>
            <a:endParaRPr lang="en-US" sz="2400" dirty="0"/>
          </a:p>
          <a:p>
            <a:pPr lvl="0" fontAlgn="base"/>
            <a:r>
              <a:rPr lang="en-US" dirty="0"/>
              <a:t>Is there any additional insight that can be obtained from the free-text incident description field in the main data source?</a:t>
            </a:r>
            <a:endParaRPr lang="en-US" sz="2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215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Tasks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lvl="0" fontAlgn="base"/>
            <a:r>
              <a:rPr lang="en-US" dirty="0"/>
              <a:t>Data analysis: </a:t>
            </a:r>
            <a:endParaRPr lang="en-US" dirty="0" smtClean="0"/>
          </a:p>
          <a:p>
            <a:pPr lvl="1" fontAlgn="base"/>
            <a:r>
              <a:rPr lang="en-US" sz="1600" dirty="0" smtClean="0"/>
              <a:t>go </a:t>
            </a:r>
            <a:r>
              <a:rPr lang="en-US" sz="1600" dirty="0"/>
              <a:t>over all the candidate data sources and selecting the </a:t>
            </a:r>
            <a:r>
              <a:rPr lang="en-US" sz="1600" dirty="0" smtClean="0"/>
              <a:t>bits </a:t>
            </a:r>
            <a:r>
              <a:rPr lang="en-US" sz="1600" dirty="0"/>
              <a:t>of data that will be relevant to the project </a:t>
            </a:r>
            <a:r>
              <a:rPr lang="en-US" dirty="0"/>
              <a:t>	</a:t>
            </a:r>
          </a:p>
          <a:p>
            <a:pPr lvl="0" fontAlgn="base"/>
            <a:r>
              <a:rPr lang="en-US" dirty="0"/>
              <a:t>Data gathering: </a:t>
            </a:r>
            <a:endParaRPr lang="en-US" dirty="0" smtClean="0"/>
          </a:p>
          <a:p>
            <a:pPr lvl="1" fontAlgn="base"/>
            <a:r>
              <a:rPr lang="en-US" sz="1600" dirty="0" smtClean="0"/>
              <a:t>while </a:t>
            </a:r>
            <a:r>
              <a:rPr lang="en-US" sz="1600" dirty="0"/>
              <a:t>our main data source is already in a structured format, the additional sources are not(news articles, PDF files, images). This step involves getting all the relevant data into a structured format (txt or </a:t>
            </a:r>
            <a:r>
              <a:rPr lang="en-US" sz="1600" dirty="0" err="1"/>
              <a:t>cvs</a:t>
            </a:r>
            <a:r>
              <a:rPr lang="en-US" sz="1600" dirty="0"/>
              <a:t> files)</a:t>
            </a:r>
          </a:p>
          <a:p>
            <a:pPr lvl="0" fontAlgn="base"/>
            <a:r>
              <a:rPr lang="en-US" dirty="0"/>
              <a:t>Data cleaning: </a:t>
            </a:r>
            <a:endParaRPr lang="en-US" dirty="0" smtClean="0"/>
          </a:p>
          <a:p>
            <a:pPr lvl="1" fontAlgn="base"/>
            <a:r>
              <a:rPr lang="en-US" sz="1600" dirty="0" smtClean="0"/>
              <a:t>make </a:t>
            </a:r>
            <a:r>
              <a:rPr lang="en-US" sz="1600" dirty="0"/>
              <a:t>sure the data that has been identified as relevant is in a consistent format. Standardize the handling of incorrect or missing data, as well as any formatting issues</a:t>
            </a:r>
          </a:p>
          <a:p>
            <a:pPr lvl="0" fontAlgn="base"/>
            <a:r>
              <a:rPr lang="en-US" dirty="0"/>
              <a:t>Data filtering: </a:t>
            </a:r>
            <a:endParaRPr lang="en-US" dirty="0" smtClean="0"/>
          </a:p>
          <a:p>
            <a:pPr lvl="1" fontAlgn="base"/>
            <a:r>
              <a:rPr lang="en-US" sz="1500" dirty="0" smtClean="0"/>
              <a:t>based </a:t>
            </a:r>
            <a:r>
              <a:rPr lang="en-US" sz="1500" dirty="0"/>
              <a:t>on the data analysis outcome, remove any data </a:t>
            </a:r>
            <a:r>
              <a:rPr lang="en-US" sz="1500" dirty="0" smtClean="0"/>
              <a:t>that </a:t>
            </a:r>
            <a:r>
              <a:rPr lang="en-US" sz="1500" dirty="0"/>
              <a:t>is needed for the visualization</a:t>
            </a:r>
          </a:p>
          <a:p>
            <a:pPr lvl="0" fontAlgn="base"/>
            <a:r>
              <a:rPr lang="en-US" dirty="0"/>
              <a:t>Data model design: </a:t>
            </a:r>
            <a:endParaRPr lang="en-US" dirty="0" smtClean="0"/>
          </a:p>
          <a:p>
            <a:pPr lvl="1" fontAlgn="base"/>
            <a:r>
              <a:rPr lang="en-US" sz="1400" dirty="0" smtClean="0"/>
              <a:t>identify </a:t>
            </a:r>
            <a:r>
              <a:rPr lang="en-US" sz="1400" dirty="0"/>
              <a:t>the JavaScript entities that will contain / </a:t>
            </a:r>
            <a:r>
              <a:rPr lang="en-US" sz="1400" dirty="0" smtClean="0"/>
              <a:t>reference </a:t>
            </a:r>
            <a:r>
              <a:rPr lang="en-US" sz="1400" dirty="0"/>
              <a:t>the source </a:t>
            </a:r>
            <a:r>
              <a:rPr lang="en-US" sz="1400" dirty="0" smtClean="0"/>
              <a:t>data</a:t>
            </a:r>
            <a:endParaRPr lang="en-US" sz="1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3125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Sketches</a:t>
            </a:r>
            <a:endParaRPr lang="fr-CA" dirty="0"/>
          </a:p>
        </p:txBody>
      </p:sp>
      <p:pic>
        <p:nvPicPr>
          <p:cNvPr id="4" name="officeArt object" descr="C:\Users\Sebastien\Documents\Val\CS171\Project\Moi\Sketch1 VL.jp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003" y="1690688"/>
            <a:ext cx="3362717" cy="43513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224" y="1690688"/>
            <a:ext cx="3581400" cy="41127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59624" y="1690688"/>
            <a:ext cx="4039373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Ukraine IED </a:t>
            </a:r>
            <a:r>
              <a:rPr lang="en-US" dirty="0"/>
              <a:t>I</a:t>
            </a:r>
            <a:r>
              <a:rPr lang="en-US" dirty="0" smtClean="0"/>
              <a:t>ncidents Data</a:t>
            </a:r>
          </a:p>
          <a:p>
            <a:r>
              <a:rPr lang="en-US" dirty="0" smtClean="0"/>
              <a:t>Ukraine Map Data – </a:t>
            </a:r>
            <a:r>
              <a:rPr lang="en-US" dirty="0" err="1" smtClean="0"/>
              <a:t>geojson</a:t>
            </a:r>
            <a:r>
              <a:rPr lang="en-US" dirty="0" smtClean="0"/>
              <a:t>/</a:t>
            </a:r>
            <a:r>
              <a:rPr lang="en-US" dirty="0" err="1" smtClean="0"/>
              <a:t>topojson</a:t>
            </a:r>
            <a:endParaRPr lang="en-US" dirty="0" smtClean="0"/>
          </a:p>
          <a:p>
            <a:r>
              <a:rPr lang="en-US" dirty="0" smtClean="0"/>
              <a:t>Ukraine Census Data</a:t>
            </a:r>
          </a:p>
          <a:p>
            <a:r>
              <a:rPr lang="en-US" dirty="0" smtClean="0"/>
              <a:t>Ukraine 2010 Presidential Elections Data</a:t>
            </a:r>
          </a:p>
          <a:p>
            <a:r>
              <a:rPr lang="en-US" dirty="0" smtClean="0"/>
              <a:t>Ukraine Conflict Timeline</a:t>
            </a:r>
          </a:p>
          <a:p>
            <a:r>
              <a:rPr lang="en-US" dirty="0" smtClean="0"/>
              <a:t>Ukraine </a:t>
            </a:r>
            <a:r>
              <a:rPr lang="en-US" smtClean="0"/>
              <a:t>Conflict Causalities and Injuries 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6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243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Ukraine C-IED Project</vt:lpstr>
      <vt:lpstr>Current Visualization</vt:lpstr>
      <vt:lpstr>Goals</vt:lpstr>
      <vt:lpstr>Tasks</vt:lpstr>
      <vt:lpstr>Sketches</vt:lpstr>
      <vt:lpstr>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Nato Project</dc:title>
  <dc:creator>Shivas Jayaram</dc:creator>
  <cp:lastModifiedBy>Shivas Jayaram</cp:lastModifiedBy>
  <cp:revision>13</cp:revision>
  <dcterms:created xsi:type="dcterms:W3CDTF">2016-03-26T16:24:44Z</dcterms:created>
  <dcterms:modified xsi:type="dcterms:W3CDTF">2016-03-28T23:42:42Z</dcterms:modified>
</cp:coreProperties>
</file>